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77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zine Hossen" userId="b4fac9ac71d9338a" providerId="LiveId" clId="{F271B008-A28E-457A-A740-2094F3EA006E}"/>
    <pc:docChg chg="undo custSel addSld delSld modSld">
      <pc:chgData name="Farzine Hossen" userId="b4fac9ac71d9338a" providerId="LiveId" clId="{F271B008-A28E-457A-A740-2094F3EA006E}" dt="2023-05-24T11:04:19.648" v="99" actId="47"/>
      <pc:docMkLst>
        <pc:docMk/>
      </pc:docMkLst>
      <pc:sldChg chg="addSp delSp modSp del mod">
        <pc:chgData name="Farzine Hossen" userId="b4fac9ac71d9338a" providerId="LiveId" clId="{F271B008-A28E-457A-A740-2094F3EA006E}" dt="2023-05-24T11:04:19.648" v="99" actId="47"/>
        <pc:sldMkLst>
          <pc:docMk/>
          <pc:sldMk cId="1440432783" sldId="256"/>
        </pc:sldMkLst>
        <pc:spChg chg="mod">
          <ac:chgData name="Farzine Hossen" userId="b4fac9ac71d9338a" providerId="LiveId" clId="{F271B008-A28E-457A-A740-2094F3EA006E}" dt="2023-05-24T10:24:48.354" v="7" actId="14100"/>
          <ac:spMkLst>
            <pc:docMk/>
            <pc:sldMk cId="1440432783" sldId="256"/>
            <ac:spMk id="2" creationId="{37828916-50F7-1CF7-7404-2C4E7130E370}"/>
          </ac:spMkLst>
        </pc:spChg>
        <pc:spChg chg="mod">
          <ac:chgData name="Farzine Hossen" userId="b4fac9ac71d9338a" providerId="LiveId" clId="{F271B008-A28E-457A-A740-2094F3EA006E}" dt="2023-05-24T10:25:10.905" v="10" actId="1076"/>
          <ac:spMkLst>
            <pc:docMk/>
            <pc:sldMk cId="1440432783" sldId="256"/>
            <ac:spMk id="3" creationId="{5DDB1AE5-9CFA-03FD-AE59-AEA633B9686B}"/>
          </ac:spMkLst>
        </pc:spChg>
        <pc:picChg chg="add del">
          <ac:chgData name="Farzine Hossen" userId="b4fac9ac71d9338a" providerId="LiveId" clId="{F271B008-A28E-457A-A740-2094F3EA006E}" dt="2023-05-24T10:24:05.578" v="5" actId="478"/>
          <ac:picMkLst>
            <pc:docMk/>
            <pc:sldMk cId="1440432783" sldId="256"/>
            <ac:picMk id="5" creationId="{008EB8E9-7FD2-DA1A-9C3F-4B757C9C00DD}"/>
          </ac:picMkLst>
        </pc:picChg>
        <pc:picChg chg="add">
          <ac:chgData name="Farzine Hossen" userId="b4fac9ac71d9338a" providerId="LiveId" clId="{F271B008-A28E-457A-A740-2094F3EA006E}" dt="2023-05-24T10:24:08.690" v="6" actId="22"/>
          <ac:picMkLst>
            <pc:docMk/>
            <pc:sldMk cId="1440432783" sldId="256"/>
            <ac:picMk id="7" creationId="{32EF7543-6D7A-7BFA-A633-886C37181390}"/>
          </ac:picMkLst>
        </pc:picChg>
      </pc:sldChg>
      <pc:sldChg chg="addSp modSp new mod setBg">
        <pc:chgData name="Farzine Hossen" userId="b4fac9ac71d9338a" providerId="LiveId" clId="{F271B008-A28E-457A-A740-2094F3EA006E}" dt="2023-05-24T10:25:40.204" v="13" actId="26606"/>
        <pc:sldMkLst>
          <pc:docMk/>
          <pc:sldMk cId="4026366908" sldId="257"/>
        </pc:sldMkLst>
        <pc:spChg chg="add">
          <ac:chgData name="Farzine Hossen" userId="b4fac9ac71d9338a" providerId="LiveId" clId="{F271B008-A28E-457A-A740-2094F3EA006E}" dt="2023-05-24T10:25:40.204" v="13" actId="26606"/>
          <ac:spMkLst>
            <pc:docMk/>
            <pc:sldMk cId="4026366908" sldId="257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25:40.204" v="13" actId="26606"/>
          <ac:spMkLst>
            <pc:docMk/>
            <pc:sldMk cId="4026366908" sldId="257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25:40.204" v="13" actId="26606"/>
          <ac:spMkLst>
            <pc:docMk/>
            <pc:sldMk cId="4026366908" sldId="257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25:40.204" v="13" actId="26606"/>
          <ac:spMkLst>
            <pc:docMk/>
            <pc:sldMk cId="4026366908" sldId="257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25:40.204" v="13" actId="26606"/>
          <ac:picMkLst>
            <pc:docMk/>
            <pc:sldMk cId="4026366908" sldId="257"/>
            <ac:picMk id="3" creationId="{BFA35302-9692-7AB5-394B-673C012AAB48}"/>
          </ac:picMkLst>
        </pc:picChg>
      </pc:sldChg>
      <pc:sldChg chg="addSp modSp new mod setBg">
        <pc:chgData name="Farzine Hossen" userId="b4fac9ac71d9338a" providerId="LiveId" clId="{F271B008-A28E-457A-A740-2094F3EA006E}" dt="2023-05-24T10:26:24.693" v="16" actId="26606"/>
        <pc:sldMkLst>
          <pc:docMk/>
          <pc:sldMk cId="3635126064" sldId="258"/>
        </pc:sldMkLst>
        <pc:spChg chg="add">
          <ac:chgData name="Farzine Hossen" userId="b4fac9ac71d9338a" providerId="LiveId" clId="{F271B008-A28E-457A-A740-2094F3EA006E}" dt="2023-05-24T10:26:24.693" v="16" actId="26606"/>
          <ac:spMkLst>
            <pc:docMk/>
            <pc:sldMk cId="3635126064" sldId="258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26:24.693" v="16" actId="26606"/>
          <ac:spMkLst>
            <pc:docMk/>
            <pc:sldMk cId="3635126064" sldId="258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26:24.693" v="16" actId="26606"/>
          <ac:spMkLst>
            <pc:docMk/>
            <pc:sldMk cId="3635126064" sldId="258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26:24.693" v="16" actId="26606"/>
          <ac:spMkLst>
            <pc:docMk/>
            <pc:sldMk cId="3635126064" sldId="258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26:24.693" v="16" actId="26606"/>
          <ac:picMkLst>
            <pc:docMk/>
            <pc:sldMk cId="3635126064" sldId="258"/>
            <ac:picMk id="3" creationId="{6A6A3232-2902-1B90-A622-FD55356818FE}"/>
          </ac:picMkLst>
        </pc:picChg>
      </pc:sldChg>
      <pc:sldChg chg="addSp modSp new mod setBg">
        <pc:chgData name="Farzine Hossen" userId="b4fac9ac71d9338a" providerId="LiveId" clId="{F271B008-A28E-457A-A740-2094F3EA006E}" dt="2023-05-24T10:27:07.131" v="19" actId="26606"/>
        <pc:sldMkLst>
          <pc:docMk/>
          <pc:sldMk cId="824180559" sldId="259"/>
        </pc:sldMkLst>
        <pc:spChg chg="add">
          <ac:chgData name="Farzine Hossen" userId="b4fac9ac71d9338a" providerId="LiveId" clId="{F271B008-A28E-457A-A740-2094F3EA006E}" dt="2023-05-24T10:27:07.131" v="19" actId="26606"/>
          <ac:spMkLst>
            <pc:docMk/>
            <pc:sldMk cId="824180559" sldId="259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27:07.131" v="19" actId="26606"/>
          <ac:spMkLst>
            <pc:docMk/>
            <pc:sldMk cId="824180559" sldId="259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27:07.131" v="19" actId="26606"/>
          <ac:spMkLst>
            <pc:docMk/>
            <pc:sldMk cId="824180559" sldId="259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27:07.131" v="19" actId="26606"/>
          <ac:spMkLst>
            <pc:docMk/>
            <pc:sldMk cId="824180559" sldId="259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27:07.131" v="19" actId="26606"/>
          <ac:picMkLst>
            <pc:docMk/>
            <pc:sldMk cId="824180559" sldId="259"/>
            <ac:picMk id="3" creationId="{FB7C19B1-DAFD-7E45-3A9E-25C662FB618E}"/>
          </ac:picMkLst>
        </pc:picChg>
      </pc:sldChg>
      <pc:sldChg chg="addSp modSp new mod setBg">
        <pc:chgData name="Farzine Hossen" userId="b4fac9ac71d9338a" providerId="LiveId" clId="{F271B008-A28E-457A-A740-2094F3EA006E}" dt="2023-05-24T10:27:59.431" v="22" actId="26606"/>
        <pc:sldMkLst>
          <pc:docMk/>
          <pc:sldMk cId="1361951260" sldId="260"/>
        </pc:sldMkLst>
        <pc:spChg chg="add">
          <ac:chgData name="Farzine Hossen" userId="b4fac9ac71d9338a" providerId="LiveId" clId="{F271B008-A28E-457A-A740-2094F3EA006E}" dt="2023-05-24T10:27:59.431" v="22" actId="26606"/>
          <ac:spMkLst>
            <pc:docMk/>
            <pc:sldMk cId="1361951260" sldId="260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27:59.431" v="22" actId="26606"/>
          <ac:spMkLst>
            <pc:docMk/>
            <pc:sldMk cId="1361951260" sldId="260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27:59.431" v="22" actId="26606"/>
          <ac:spMkLst>
            <pc:docMk/>
            <pc:sldMk cId="1361951260" sldId="260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27:59.431" v="22" actId="26606"/>
          <ac:spMkLst>
            <pc:docMk/>
            <pc:sldMk cId="1361951260" sldId="260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27:59.431" v="22" actId="26606"/>
          <ac:picMkLst>
            <pc:docMk/>
            <pc:sldMk cId="1361951260" sldId="260"/>
            <ac:picMk id="3" creationId="{096B2427-B611-C7B6-A5F3-40C2E29D1EE1}"/>
          </ac:picMkLst>
        </pc:picChg>
      </pc:sldChg>
      <pc:sldChg chg="addSp modSp new mod setBg">
        <pc:chgData name="Farzine Hossen" userId="b4fac9ac71d9338a" providerId="LiveId" clId="{F271B008-A28E-457A-A740-2094F3EA006E}" dt="2023-05-24T10:28:51.077" v="25" actId="26606"/>
        <pc:sldMkLst>
          <pc:docMk/>
          <pc:sldMk cId="2400162032" sldId="261"/>
        </pc:sldMkLst>
        <pc:spChg chg="add">
          <ac:chgData name="Farzine Hossen" userId="b4fac9ac71d9338a" providerId="LiveId" clId="{F271B008-A28E-457A-A740-2094F3EA006E}" dt="2023-05-24T10:28:51.077" v="25" actId="26606"/>
          <ac:spMkLst>
            <pc:docMk/>
            <pc:sldMk cId="2400162032" sldId="261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28:51.077" v="25" actId="26606"/>
          <ac:spMkLst>
            <pc:docMk/>
            <pc:sldMk cId="2400162032" sldId="261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28:51.077" v="25" actId="26606"/>
          <ac:spMkLst>
            <pc:docMk/>
            <pc:sldMk cId="2400162032" sldId="261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28:51.077" v="25" actId="26606"/>
          <ac:spMkLst>
            <pc:docMk/>
            <pc:sldMk cId="2400162032" sldId="261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28:51.077" v="25" actId="26606"/>
          <ac:picMkLst>
            <pc:docMk/>
            <pc:sldMk cId="2400162032" sldId="261"/>
            <ac:picMk id="3" creationId="{CC6F5190-D10B-F6FE-4CF7-F1480D061B4D}"/>
          </ac:picMkLst>
        </pc:picChg>
      </pc:sldChg>
      <pc:sldChg chg="addSp modSp new mod setBg">
        <pc:chgData name="Farzine Hossen" userId="b4fac9ac71d9338a" providerId="LiveId" clId="{F271B008-A28E-457A-A740-2094F3EA006E}" dt="2023-05-24T10:29:33.680" v="28" actId="26606"/>
        <pc:sldMkLst>
          <pc:docMk/>
          <pc:sldMk cId="2629705" sldId="262"/>
        </pc:sldMkLst>
        <pc:spChg chg="add">
          <ac:chgData name="Farzine Hossen" userId="b4fac9ac71d9338a" providerId="LiveId" clId="{F271B008-A28E-457A-A740-2094F3EA006E}" dt="2023-05-24T10:29:33.680" v="28" actId="26606"/>
          <ac:spMkLst>
            <pc:docMk/>
            <pc:sldMk cId="2629705" sldId="262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29:33.680" v="28" actId="26606"/>
          <ac:spMkLst>
            <pc:docMk/>
            <pc:sldMk cId="2629705" sldId="262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29:33.680" v="28" actId="26606"/>
          <ac:spMkLst>
            <pc:docMk/>
            <pc:sldMk cId="2629705" sldId="262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29:33.680" v="28" actId="26606"/>
          <ac:spMkLst>
            <pc:docMk/>
            <pc:sldMk cId="2629705" sldId="262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29:33.680" v="28" actId="26606"/>
          <ac:picMkLst>
            <pc:docMk/>
            <pc:sldMk cId="2629705" sldId="262"/>
            <ac:picMk id="3" creationId="{CD4A076A-33F5-422B-09B4-01232D713CE4}"/>
          </ac:picMkLst>
        </pc:picChg>
      </pc:sldChg>
      <pc:sldChg chg="addSp modSp new mod setBg">
        <pc:chgData name="Farzine Hossen" userId="b4fac9ac71d9338a" providerId="LiveId" clId="{F271B008-A28E-457A-A740-2094F3EA006E}" dt="2023-05-24T10:30:01.873" v="31" actId="26606"/>
        <pc:sldMkLst>
          <pc:docMk/>
          <pc:sldMk cId="728681577" sldId="263"/>
        </pc:sldMkLst>
        <pc:spChg chg="add">
          <ac:chgData name="Farzine Hossen" userId="b4fac9ac71d9338a" providerId="LiveId" clId="{F271B008-A28E-457A-A740-2094F3EA006E}" dt="2023-05-24T10:30:01.873" v="31" actId="26606"/>
          <ac:spMkLst>
            <pc:docMk/>
            <pc:sldMk cId="728681577" sldId="263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0:01.873" v="31" actId="26606"/>
          <ac:spMkLst>
            <pc:docMk/>
            <pc:sldMk cId="728681577" sldId="263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0:01.873" v="31" actId="26606"/>
          <ac:spMkLst>
            <pc:docMk/>
            <pc:sldMk cId="728681577" sldId="263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0:01.873" v="31" actId="26606"/>
          <ac:spMkLst>
            <pc:docMk/>
            <pc:sldMk cId="728681577" sldId="263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0:01.873" v="31" actId="26606"/>
          <ac:picMkLst>
            <pc:docMk/>
            <pc:sldMk cId="728681577" sldId="263"/>
            <ac:picMk id="3" creationId="{29D7C914-B8B1-5AA8-FE12-6B60D4755477}"/>
          </ac:picMkLst>
        </pc:picChg>
      </pc:sldChg>
      <pc:sldChg chg="addSp modSp new mod setBg">
        <pc:chgData name="Farzine Hossen" userId="b4fac9ac71d9338a" providerId="LiveId" clId="{F271B008-A28E-457A-A740-2094F3EA006E}" dt="2023-05-24T10:30:49.180" v="34" actId="26606"/>
        <pc:sldMkLst>
          <pc:docMk/>
          <pc:sldMk cId="1527854377" sldId="264"/>
        </pc:sldMkLst>
        <pc:spChg chg="add">
          <ac:chgData name="Farzine Hossen" userId="b4fac9ac71d9338a" providerId="LiveId" clId="{F271B008-A28E-457A-A740-2094F3EA006E}" dt="2023-05-24T10:30:49.180" v="34" actId="26606"/>
          <ac:spMkLst>
            <pc:docMk/>
            <pc:sldMk cId="1527854377" sldId="264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0:49.180" v="34" actId="26606"/>
          <ac:spMkLst>
            <pc:docMk/>
            <pc:sldMk cId="1527854377" sldId="264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0:49.180" v="34" actId="26606"/>
          <ac:spMkLst>
            <pc:docMk/>
            <pc:sldMk cId="1527854377" sldId="264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0:49.180" v="34" actId="26606"/>
          <ac:spMkLst>
            <pc:docMk/>
            <pc:sldMk cId="1527854377" sldId="264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0:49.180" v="34" actId="26606"/>
          <ac:picMkLst>
            <pc:docMk/>
            <pc:sldMk cId="1527854377" sldId="264"/>
            <ac:picMk id="3" creationId="{D31C2F9A-B8E8-8337-6CEE-93689506FA81}"/>
          </ac:picMkLst>
        </pc:picChg>
      </pc:sldChg>
      <pc:sldChg chg="addSp modSp new mod setBg">
        <pc:chgData name="Farzine Hossen" userId="b4fac9ac71d9338a" providerId="LiveId" clId="{F271B008-A28E-457A-A740-2094F3EA006E}" dt="2023-05-24T10:32:19.216" v="37" actId="26606"/>
        <pc:sldMkLst>
          <pc:docMk/>
          <pc:sldMk cId="195945956" sldId="265"/>
        </pc:sldMkLst>
        <pc:spChg chg="add">
          <ac:chgData name="Farzine Hossen" userId="b4fac9ac71d9338a" providerId="LiveId" clId="{F271B008-A28E-457A-A740-2094F3EA006E}" dt="2023-05-24T10:32:19.216" v="37" actId="26606"/>
          <ac:spMkLst>
            <pc:docMk/>
            <pc:sldMk cId="195945956" sldId="265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2:19.216" v="37" actId="26606"/>
          <ac:spMkLst>
            <pc:docMk/>
            <pc:sldMk cId="195945956" sldId="265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2:19.216" v="37" actId="26606"/>
          <ac:spMkLst>
            <pc:docMk/>
            <pc:sldMk cId="195945956" sldId="265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2:19.216" v="37" actId="26606"/>
          <ac:spMkLst>
            <pc:docMk/>
            <pc:sldMk cId="195945956" sldId="265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2:19.216" v="37" actId="26606"/>
          <ac:picMkLst>
            <pc:docMk/>
            <pc:sldMk cId="195945956" sldId="265"/>
            <ac:picMk id="3" creationId="{AF1FED61-038C-E595-D542-F18C6F9A9E94}"/>
          </ac:picMkLst>
        </pc:picChg>
      </pc:sldChg>
      <pc:sldChg chg="addSp modSp new mod setBg">
        <pc:chgData name="Farzine Hossen" userId="b4fac9ac71d9338a" providerId="LiveId" clId="{F271B008-A28E-457A-A740-2094F3EA006E}" dt="2023-05-24T10:34:10.145" v="55" actId="14100"/>
        <pc:sldMkLst>
          <pc:docMk/>
          <pc:sldMk cId="2930948491" sldId="266"/>
        </pc:sldMkLst>
        <pc:spChg chg="add">
          <ac:chgData name="Farzine Hossen" userId="b4fac9ac71d9338a" providerId="LiveId" clId="{F271B008-A28E-457A-A740-2094F3EA006E}" dt="2023-05-24T10:32:54.731" v="40" actId="26606"/>
          <ac:spMkLst>
            <pc:docMk/>
            <pc:sldMk cId="2930948491" sldId="266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2:54.731" v="40" actId="26606"/>
          <ac:spMkLst>
            <pc:docMk/>
            <pc:sldMk cId="2930948491" sldId="266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2:54.731" v="40" actId="26606"/>
          <ac:spMkLst>
            <pc:docMk/>
            <pc:sldMk cId="2930948491" sldId="266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2:54.731" v="40" actId="26606"/>
          <ac:spMkLst>
            <pc:docMk/>
            <pc:sldMk cId="2930948491" sldId="266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4:10.145" v="55" actId="14100"/>
          <ac:picMkLst>
            <pc:docMk/>
            <pc:sldMk cId="2930948491" sldId="266"/>
            <ac:picMk id="3" creationId="{B07A8AAD-C454-B087-7810-7AF713FFC411}"/>
          </ac:picMkLst>
        </pc:picChg>
      </pc:sldChg>
      <pc:sldChg chg="addSp modSp new mod setBg">
        <pc:chgData name="Farzine Hossen" userId="b4fac9ac71d9338a" providerId="LiveId" clId="{F271B008-A28E-457A-A740-2094F3EA006E}" dt="2023-05-24T10:34:39.405" v="58" actId="26606"/>
        <pc:sldMkLst>
          <pc:docMk/>
          <pc:sldMk cId="3853180315" sldId="267"/>
        </pc:sldMkLst>
        <pc:spChg chg="add">
          <ac:chgData name="Farzine Hossen" userId="b4fac9ac71d9338a" providerId="LiveId" clId="{F271B008-A28E-457A-A740-2094F3EA006E}" dt="2023-05-24T10:34:39.405" v="58" actId="26606"/>
          <ac:spMkLst>
            <pc:docMk/>
            <pc:sldMk cId="3853180315" sldId="267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4:39.405" v="58" actId="26606"/>
          <ac:spMkLst>
            <pc:docMk/>
            <pc:sldMk cId="3853180315" sldId="267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4:39.405" v="58" actId="26606"/>
          <ac:spMkLst>
            <pc:docMk/>
            <pc:sldMk cId="3853180315" sldId="267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4:39.405" v="58" actId="26606"/>
          <ac:spMkLst>
            <pc:docMk/>
            <pc:sldMk cId="3853180315" sldId="267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4:39.405" v="58" actId="26606"/>
          <ac:picMkLst>
            <pc:docMk/>
            <pc:sldMk cId="3853180315" sldId="267"/>
            <ac:picMk id="3" creationId="{CD638B22-D991-D542-629C-62ABCDA9A11C}"/>
          </ac:picMkLst>
        </pc:picChg>
      </pc:sldChg>
      <pc:sldChg chg="addSp modSp new mod setBg">
        <pc:chgData name="Farzine Hossen" userId="b4fac9ac71d9338a" providerId="LiveId" clId="{F271B008-A28E-457A-A740-2094F3EA006E}" dt="2023-05-24T10:35:23.090" v="65" actId="14100"/>
        <pc:sldMkLst>
          <pc:docMk/>
          <pc:sldMk cId="2699378951" sldId="268"/>
        </pc:sldMkLst>
        <pc:spChg chg="add">
          <ac:chgData name="Farzine Hossen" userId="b4fac9ac71d9338a" providerId="LiveId" clId="{F271B008-A28E-457A-A740-2094F3EA006E}" dt="2023-05-24T10:35:03.852" v="61" actId="26606"/>
          <ac:spMkLst>
            <pc:docMk/>
            <pc:sldMk cId="2699378951" sldId="268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5:03.852" v="61" actId="26606"/>
          <ac:spMkLst>
            <pc:docMk/>
            <pc:sldMk cId="2699378951" sldId="268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5:03.852" v="61" actId="26606"/>
          <ac:spMkLst>
            <pc:docMk/>
            <pc:sldMk cId="2699378951" sldId="268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5:03.852" v="61" actId="26606"/>
          <ac:spMkLst>
            <pc:docMk/>
            <pc:sldMk cId="2699378951" sldId="268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5:23.090" v="65" actId="14100"/>
          <ac:picMkLst>
            <pc:docMk/>
            <pc:sldMk cId="2699378951" sldId="268"/>
            <ac:picMk id="3" creationId="{8C9FAE45-C29E-929D-E5E8-98532662F404}"/>
          </ac:picMkLst>
        </pc:picChg>
      </pc:sldChg>
      <pc:sldChg chg="addSp modSp new mod setBg">
        <pc:chgData name="Farzine Hossen" userId="b4fac9ac71d9338a" providerId="LiveId" clId="{F271B008-A28E-457A-A740-2094F3EA006E}" dt="2023-05-24T10:35:59.018" v="68" actId="26606"/>
        <pc:sldMkLst>
          <pc:docMk/>
          <pc:sldMk cId="4184726382" sldId="269"/>
        </pc:sldMkLst>
        <pc:spChg chg="add">
          <ac:chgData name="Farzine Hossen" userId="b4fac9ac71d9338a" providerId="LiveId" clId="{F271B008-A28E-457A-A740-2094F3EA006E}" dt="2023-05-24T10:35:59.018" v="68" actId="26606"/>
          <ac:spMkLst>
            <pc:docMk/>
            <pc:sldMk cId="4184726382" sldId="269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5:59.018" v="68" actId="26606"/>
          <ac:spMkLst>
            <pc:docMk/>
            <pc:sldMk cId="4184726382" sldId="269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5:59.018" v="68" actId="26606"/>
          <ac:spMkLst>
            <pc:docMk/>
            <pc:sldMk cId="4184726382" sldId="269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5:59.018" v="68" actId="26606"/>
          <ac:spMkLst>
            <pc:docMk/>
            <pc:sldMk cId="4184726382" sldId="269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5:59.018" v="68" actId="26606"/>
          <ac:picMkLst>
            <pc:docMk/>
            <pc:sldMk cId="4184726382" sldId="269"/>
            <ac:picMk id="3" creationId="{D1EFC1DA-1FEB-F525-8AD0-CF1831E28E8C}"/>
          </ac:picMkLst>
        </pc:picChg>
      </pc:sldChg>
      <pc:sldChg chg="addSp modSp new mod setBg">
        <pc:chgData name="Farzine Hossen" userId="b4fac9ac71d9338a" providerId="LiveId" clId="{F271B008-A28E-457A-A740-2094F3EA006E}" dt="2023-05-24T10:37:12.459" v="71" actId="26606"/>
        <pc:sldMkLst>
          <pc:docMk/>
          <pc:sldMk cId="3120803929" sldId="270"/>
        </pc:sldMkLst>
        <pc:spChg chg="add">
          <ac:chgData name="Farzine Hossen" userId="b4fac9ac71d9338a" providerId="LiveId" clId="{F271B008-A28E-457A-A740-2094F3EA006E}" dt="2023-05-24T10:37:12.459" v="71" actId="26606"/>
          <ac:spMkLst>
            <pc:docMk/>
            <pc:sldMk cId="3120803929" sldId="270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7:12.459" v="71" actId="26606"/>
          <ac:spMkLst>
            <pc:docMk/>
            <pc:sldMk cId="3120803929" sldId="270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7:12.459" v="71" actId="26606"/>
          <ac:spMkLst>
            <pc:docMk/>
            <pc:sldMk cId="3120803929" sldId="270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7:12.459" v="71" actId="26606"/>
          <ac:spMkLst>
            <pc:docMk/>
            <pc:sldMk cId="3120803929" sldId="270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7:12.459" v="71" actId="26606"/>
          <ac:picMkLst>
            <pc:docMk/>
            <pc:sldMk cId="3120803929" sldId="270"/>
            <ac:picMk id="3" creationId="{107DC4EA-8CE4-8BAA-551F-DC11BFF15253}"/>
          </ac:picMkLst>
        </pc:picChg>
      </pc:sldChg>
      <pc:sldChg chg="addSp modSp new mod setBg">
        <pc:chgData name="Farzine Hossen" userId="b4fac9ac71d9338a" providerId="LiveId" clId="{F271B008-A28E-457A-A740-2094F3EA006E}" dt="2023-05-24T10:37:38.999" v="74" actId="26606"/>
        <pc:sldMkLst>
          <pc:docMk/>
          <pc:sldMk cId="539086819" sldId="271"/>
        </pc:sldMkLst>
        <pc:spChg chg="add">
          <ac:chgData name="Farzine Hossen" userId="b4fac9ac71d9338a" providerId="LiveId" clId="{F271B008-A28E-457A-A740-2094F3EA006E}" dt="2023-05-24T10:37:38.999" v="74" actId="26606"/>
          <ac:spMkLst>
            <pc:docMk/>
            <pc:sldMk cId="539086819" sldId="271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7:38.999" v="74" actId="26606"/>
          <ac:spMkLst>
            <pc:docMk/>
            <pc:sldMk cId="539086819" sldId="271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7:38.999" v="74" actId="26606"/>
          <ac:spMkLst>
            <pc:docMk/>
            <pc:sldMk cId="539086819" sldId="271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7:38.999" v="74" actId="26606"/>
          <ac:spMkLst>
            <pc:docMk/>
            <pc:sldMk cId="539086819" sldId="271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7:38.999" v="74" actId="26606"/>
          <ac:picMkLst>
            <pc:docMk/>
            <pc:sldMk cId="539086819" sldId="271"/>
            <ac:picMk id="3" creationId="{C0664DFC-3A61-4507-9000-337B456BBD61}"/>
          </ac:picMkLst>
        </pc:picChg>
      </pc:sldChg>
      <pc:sldChg chg="addSp modSp new mod setBg">
        <pc:chgData name="Farzine Hossen" userId="b4fac9ac71d9338a" providerId="LiveId" clId="{F271B008-A28E-457A-A740-2094F3EA006E}" dt="2023-05-24T10:38:01.509" v="77" actId="26606"/>
        <pc:sldMkLst>
          <pc:docMk/>
          <pc:sldMk cId="885816721" sldId="272"/>
        </pc:sldMkLst>
        <pc:spChg chg="add">
          <ac:chgData name="Farzine Hossen" userId="b4fac9ac71d9338a" providerId="LiveId" clId="{F271B008-A28E-457A-A740-2094F3EA006E}" dt="2023-05-24T10:38:01.509" v="77" actId="26606"/>
          <ac:spMkLst>
            <pc:docMk/>
            <pc:sldMk cId="885816721" sldId="272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8:01.509" v="77" actId="26606"/>
          <ac:spMkLst>
            <pc:docMk/>
            <pc:sldMk cId="885816721" sldId="272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8:01.509" v="77" actId="26606"/>
          <ac:spMkLst>
            <pc:docMk/>
            <pc:sldMk cId="885816721" sldId="272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8:01.509" v="77" actId="26606"/>
          <ac:spMkLst>
            <pc:docMk/>
            <pc:sldMk cId="885816721" sldId="272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8:01.509" v="77" actId="26606"/>
          <ac:picMkLst>
            <pc:docMk/>
            <pc:sldMk cId="885816721" sldId="272"/>
            <ac:picMk id="3" creationId="{7987B2BD-010C-4ACA-DEA2-66E855F12954}"/>
          </ac:picMkLst>
        </pc:picChg>
      </pc:sldChg>
      <pc:sldChg chg="addSp modSp new mod setBg">
        <pc:chgData name="Farzine Hossen" userId="b4fac9ac71d9338a" providerId="LiveId" clId="{F271B008-A28E-457A-A740-2094F3EA006E}" dt="2023-05-24T10:38:25.117" v="80" actId="26606"/>
        <pc:sldMkLst>
          <pc:docMk/>
          <pc:sldMk cId="3268626590" sldId="273"/>
        </pc:sldMkLst>
        <pc:spChg chg="add">
          <ac:chgData name="Farzine Hossen" userId="b4fac9ac71d9338a" providerId="LiveId" clId="{F271B008-A28E-457A-A740-2094F3EA006E}" dt="2023-05-24T10:38:25.117" v="80" actId="26606"/>
          <ac:spMkLst>
            <pc:docMk/>
            <pc:sldMk cId="3268626590" sldId="273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8:25.117" v="80" actId="26606"/>
          <ac:spMkLst>
            <pc:docMk/>
            <pc:sldMk cId="3268626590" sldId="273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8:25.117" v="80" actId="26606"/>
          <ac:spMkLst>
            <pc:docMk/>
            <pc:sldMk cId="3268626590" sldId="273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8:25.117" v="80" actId="26606"/>
          <ac:spMkLst>
            <pc:docMk/>
            <pc:sldMk cId="3268626590" sldId="273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8:25.117" v="80" actId="26606"/>
          <ac:picMkLst>
            <pc:docMk/>
            <pc:sldMk cId="3268626590" sldId="273"/>
            <ac:picMk id="3" creationId="{136DE5DF-97C0-9432-0581-7FF5046ADA24}"/>
          </ac:picMkLst>
        </pc:picChg>
      </pc:sldChg>
      <pc:sldChg chg="addSp modSp new mod setBg">
        <pc:chgData name="Farzine Hossen" userId="b4fac9ac71d9338a" providerId="LiveId" clId="{F271B008-A28E-457A-A740-2094F3EA006E}" dt="2023-05-24T10:38:49.142" v="83" actId="26606"/>
        <pc:sldMkLst>
          <pc:docMk/>
          <pc:sldMk cId="184582625" sldId="274"/>
        </pc:sldMkLst>
        <pc:spChg chg="add">
          <ac:chgData name="Farzine Hossen" userId="b4fac9ac71d9338a" providerId="LiveId" clId="{F271B008-A28E-457A-A740-2094F3EA006E}" dt="2023-05-24T10:38:49.142" v="83" actId="26606"/>
          <ac:spMkLst>
            <pc:docMk/>
            <pc:sldMk cId="184582625" sldId="274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8:49.142" v="83" actId="26606"/>
          <ac:spMkLst>
            <pc:docMk/>
            <pc:sldMk cId="184582625" sldId="274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8:49.142" v="83" actId="26606"/>
          <ac:spMkLst>
            <pc:docMk/>
            <pc:sldMk cId="184582625" sldId="274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8:49.142" v="83" actId="26606"/>
          <ac:spMkLst>
            <pc:docMk/>
            <pc:sldMk cId="184582625" sldId="274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8:49.142" v="83" actId="26606"/>
          <ac:picMkLst>
            <pc:docMk/>
            <pc:sldMk cId="184582625" sldId="274"/>
            <ac:picMk id="3" creationId="{F8AFFE57-7AB4-F346-53D4-D904BE1F8870}"/>
          </ac:picMkLst>
        </pc:picChg>
      </pc:sldChg>
      <pc:sldChg chg="addSp modSp new mod setBg">
        <pc:chgData name="Farzine Hossen" userId="b4fac9ac71d9338a" providerId="LiveId" clId="{F271B008-A28E-457A-A740-2094F3EA006E}" dt="2023-05-24T10:39:30.514" v="86" actId="26606"/>
        <pc:sldMkLst>
          <pc:docMk/>
          <pc:sldMk cId="3557224753" sldId="275"/>
        </pc:sldMkLst>
        <pc:spChg chg="add">
          <ac:chgData name="Farzine Hossen" userId="b4fac9ac71d9338a" providerId="LiveId" clId="{F271B008-A28E-457A-A740-2094F3EA006E}" dt="2023-05-24T10:39:30.514" v="86" actId="26606"/>
          <ac:spMkLst>
            <pc:docMk/>
            <pc:sldMk cId="3557224753" sldId="275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39:30.514" v="86" actId="26606"/>
          <ac:spMkLst>
            <pc:docMk/>
            <pc:sldMk cId="3557224753" sldId="275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39:30.514" v="86" actId="26606"/>
          <ac:spMkLst>
            <pc:docMk/>
            <pc:sldMk cId="3557224753" sldId="275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39:30.514" v="86" actId="26606"/>
          <ac:spMkLst>
            <pc:docMk/>
            <pc:sldMk cId="3557224753" sldId="275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39:30.514" v="86" actId="26606"/>
          <ac:picMkLst>
            <pc:docMk/>
            <pc:sldMk cId="3557224753" sldId="275"/>
            <ac:picMk id="3" creationId="{267FEA31-F1BF-DACB-893B-9B1CE6F450B3}"/>
          </ac:picMkLst>
        </pc:picChg>
      </pc:sldChg>
      <pc:sldChg chg="addSp modSp new mod setBg">
        <pc:chgData name="Farzine Hossen" userId="b4fac9ac71d9338a" providerId="LiveId" clId="{F271B008-A28E-457A-A740-2094F3EA006E}" dt="2023-05-24T10:40:00.999" v="89" actId="26606"/>
        <pc:sldMkLst>
          <pc:docMk/>
          <pc:sldMk cId="2897043092" sldId="276"/>
        </pc:sldMkLst>
        <pc:spChg chg="add">
          <ac:chgData name="Farzine Hossen" userId="b4fac9ac71d9338a" providerId="LiveId" clId="{F271B008-A28E-457A-A740-2094F3EA006E}" dt="2023-05-24T10:40:00.999" v="89" actId="26606"/>
          <ac:spMkLst>
            <pc:docMk/>
            <pc:sldMk cId="2897043092" sldId="276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40:00.999" v="89" actId="26606"/>
          <ac:spMkLst>
            <pc:docMk/>
            <pc:sldMk cId="2897043092" sldId="276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40:00.999" v="89" actId="26606"/>
          <ac:spMkLst>
            <pc:docMk/>
            <pc:sldMk cId="2897043092" sldId="276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40:00.999" v="89" actId="26606"/>
          <ac:spMkLst>
            <pc:docMk/>
            <pc:sldMk cId="2897043092" sldId="276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40:00.999" v="89" actId="26606"/>
          <ac:picMkLst>
            <pc:docMk/>
            <pc:sldMk cId="2897043092" sldId="276"/>
            <ac:picMk id="3" creationId="{F1718A1B-54F6-51CE-F8C8-A9D38CB2A092}"/>
          </ac:picMkLst>
        </pc:picChg>
      </pc:sldChg>
      <pc:sldChg chg="addSp modSp new mod setBg">
        <pc:chgData name="Farzine Hossen" userId="b4fac9ac71d9338a" providerId="LiveId" clId="{F271B008-A28E-457A-A740-2094F3EA006E}" dt="2023-05-24T10:40:23.789" v="92" actId="26606"/>
        <pc:sldMkLst>
          <pc:docMk/>
          <pc:sldMk cId="331871737" sldId="277"/>
        </pc:sldMkLst>
        <pc:spChg chg="add">
          <ac:chgData name="Farzine Hossen" userId="b4fac9ac71d9338a" providerId="LiveId" clId="{F271B008-A28E-457A-A740-2094F3EA006E}" dt="2023-05-24T10:40:23.789" v="92" actId="26606"/>
          <ac:spMkLst>
            <pc:docMk/>
            <pc:sldMk cId="331871737" sldId="277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40:23.789" v="92" actId="26606"/>
          <ac:spMkLst>
            <pc:docMk/>
            <pc:sldMk cId="331871737" sldId="277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40:23.789" v="92" actId="26606"/>
          <ac:spMkLst>
            <pc:docMk/>
            <pc:sldMk cId="331871737" sldId="277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40:23.789" v="92" actId="26606"/>
          <ac:spMkLst>
            <pc:docMk/>
            <pc:sldMk cId="331871737" sldId="277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40:23.789" v="92" actId="26606"/>
          <ac:picMkLst>
            <pc:docMk/>
            <pc:sldMk cId="331871737" sldId="277"/>
            <ac:picMk id="3" creationId="{A0EC6D05-5886-268E-4966-1524B3DC5AE8}"/>
          </ac:picMkLst>
        </pc:picChg>
      </pc:sldChg>
      <pc:sldChg chg="addSp modSp new mod setBg">
        <pc:chgData name="Farzine Hossen" userId="b4fac9ac71d9338a" providerId="LiveId" clId="{F271B008-A28E-457A-A740-2094F3EA006E}" dt="2023-05-24T10:40:46.581" v="95" actId="26606"/>
        <pc:sldMkLst>
          <pc:docMk/>
          <pc:sldMk cId="990272428" sldId="278"/>
        </pc:sldMkLst>
        <pc:spChg chg="add">
          <ac:chgData name="Farzine Hossen" userId="b4fac9ac71d9338a" providerId="LiveId" clId="{F271B008-A28E-457A-A740-2094F3EA006E}" dt="2023-05-24T10:40:46.581" v="95" actId="26606"/>
          <ac:spMkLst>
            <pc:docMk/>
            <pc:sldMk cId="990272428" sldId="278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40:46.581" v="95" actId="26606"/>
          <ac:spMkLst>
            <pc:docMk/>
            <pc:sldMk cId="990272428" sldId="278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40:46.581" v="95" actId="26606"/>
          <ac:spMkLst>
            <pc:docMk/>
            <pc:sldMk cId="990272428" sldId="278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40:46.581" v="95" actId="26606"/>
          <ac:spMkLst>
            <pc:docMk/>
            <pc:sldMk cId="990272428" sldId="278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40:46.581" v="95" actId="26606"/>
          <ac:picMkLst>
            <pc:docMk/>
            <pc:sldMk cId="990272428" sldId="278"/>
            <ac:picMk id="3" creationId="{D380FBAB-357A-43B6-673B-0B649ED32E63}"/>
          </ac:picMkLst>
        </pc:picChg>
      </pc:sldChg>
      <pc:sldChg chg="addSp modSp new mod setBg">
        <pc:chgData name="Farzine Hossen" userId="b4fac9ac71d9338a" providerId="LiveId" clId="{F271B008-A28E-457A-A740-2094F3EA006E}" dt="2023-05-24T10:41:12.522" v="98" actId="26606"/>
        <pc:sldMkLst>
          <pc:docMk/>
          <pc:sldMk cId="518150541" sldId="279"/>
        </pc:sldMkLst>
        <pc:spChg chg="add">
          <ac:chgData name="Farzine Hossen" userId="b4fac9ac71d9338a" providerId="LiveId" clId="{F271B008-A28E-457A-A740-2094F3EA006E}" dt="2023-05-24T10:41:12.522" v="98" actId="26606"/>
          <ac:spMkLst>
            <pc:docMk/>
            <pc:sldMk cId="518150541" sldId="279"/>
            <ac:spMk id="8" creationId="{AB8C311F-7253-4AED-9701-7FC0708C41C7}"/>
          </ac:spMkLst>
        </pc:spChg>
        <pc:spChg chg="add">
          <ac:chgData name="Farzine Hossen" userId="b4fac9ac71d9338a" providerId="LiveId" clId="{F271B008-A28E-457A-A740-2094F3EA006E}" dt="2023-05-24T10:41:12.522" v="98" actId="26606"/>
          <ac:spMkLst>
            <pc:docMk/>
            <pc:sldMk cId="518150541" sldId="279"/>
            <ac:spMk id="10" creationId="{E2384209-CB15-4CDF-9D31-C44FD9A3F20D}"/>
          </ac:spMkLst>
        </pc:spChg>
        <pc:spChg chg="add">
          <ac:chgData name="Farzine Hossen" userId="b4fac9ac71d9338a" providerId="LiveId" clId="{F271B008-A28E-457A-A740-2094F3EA006E}" dt="2023-05-24T10:41:12.522" v="98" actId="26606"/>
          <ac:spMkLst>
            <pc:docMk/>
            <pc:sldMk cId="518150541" sldId="279"/>
            <ac:spMk id="12" creationId="{2633B3B5-CC90-43F0-8714-D31D1F3F0209}"/>
          </ac:spMkLst>
        </pc:spChg>
        <pc:spChg chg="add">
          <ac:chgData name="Farzine Hossen" userId="b4fac9ac71d9338a" providerId="LiveId" clId="{F271B008-A28E-457A-A740-2094F3EA006E}" dt="2023-05-24T10:41:12.522" v="98" actId="26606"/>
          <ac:spMkLst>
            <pc:docMk/>
            <pc:sldMk cId="518150541" sldId="279"/>
            <ac:spMk id="14" creationId="{A8D57A06-A426-446D-B02C-A2DC6B62E45E}"/>
          </ac:spMkLst>
        </pc:spChg>
        <pc:picChg chg="add mod">
          <ac:chgData name="Farzine Hossen" userId="b4fac9ac71d9338a" providerId="LiveId" clId="{F271B008-A28E-457A-A740-2094F3EA006E}" dt="2023-05-24T10:41:12.522" v="98" actId="26606"/>
          <ac:picMkLst>
            <pc:docMk/>
            <pc:sldMk cId="518150541" sldId="279"/>
            <ac:picMk id="3" creationId="{0D4D737F-2935-AFA2-200F-0D98B50F983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2B60-CED6-E565-159D-5ED30002E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2B662-22DF-7ADF-2668-332A2566A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11366-4E84-4E2B-BFA2-60DBEE49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52DC4-F035-DE38-4B36-34F8DE4C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B8B55-86EF-CBED-5C64-39BC5FE6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0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0551-0404-6550-446B-C1F8D5BB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B2434-E32A-E067-A054-EB4F76573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FEFA6-6176-CC05-CDBA-F7C8140F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5F2A8-35D8-9D1D-F719-1B1931FC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8058-C74A-2D66-48B4-E4FC7EA7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14A9C6-8254-3C5D-419B-B8DB5F60FC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B343-1B68-69C8-F4F8-649F2CC12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496C9-C9FE-2275-F13F-CCEB654A4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4C26-8C87-1EAD-AE39-B83D62C0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51E6B-FA35-F1F5-2DD7-5FA66A6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1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21C0-9803-5054-6AA2-9D531080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25CA-5A53-1AA4-477A-35C1C39F9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F9BAD-90AD-F75E-AB83-AB51403A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D5777-BD00-2948-3A8E-CEE719DC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653CF-0B4A-25DE-EAD8-C1E7CF9D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7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9E03-EF4C-F7E2-53F5-90A140A0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88572-F4BD-F5A3-6198-E15C0FF65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4ECF-83A9-F231-9D25-E275D463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4654F-D726-4446-3900-B5B581A6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B31F6-36CB-726C-6E8D-C961CADF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9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623F2-C090-D633-CD35-B242AA13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D1C5D-7817-CEB1-AA38-CD95AD444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08DCC-B38D-4F65-DABE-BD65138E4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427ED-EAF6-B8DB-E8D4-9E4D5024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D3A11-85F6-01D0-521F-A5909CE7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FE27-AEA1-33B8-0E88-86E0F628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1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826FA-8CCD-7058-AF37-267D2AA3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F7B78-D8DF-FFA2-3134-31B28D3A9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9E6C4-158F-14F1-33E9-2B9A47917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462DE-9F16-6D25-101D-FBC45CD39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C3543-A9D5-F75F-0841-309229C1D4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15321-C193-B163-92B3-B14E294B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179FEF-6931-9215-FA8D-71532F712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BE7C35-7F85-9187-8309-2BD65228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8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275F-0F7E-0A24-84D2-21EE6924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CC04-C9C6-8524-061B-B2F2002F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108D3-5F80-9335-11CF-C8D8B191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2540C-7112-171D-768E-B13F30E1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4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99189-87ED-8B54-8D07-F2D6E3A3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C3292-B086-055F-CD3D-B873D3A5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10D62-628B-6309-8375-589782A94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D8FC-5659-B020-409B-D372A2D3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DC6C2-895F-9117-A40F-0A36A2824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B2D0A-4225-FE23-0940-0E2F003D7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8ACFD-92E7-E8D2-BB32-89C1255A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054C7-D1D1-C9E9-1EED-E9BC884B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C0080-24BD-5C1F-BB15-9D20CC44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1E12-0D77-7375-01A8-17D6E33C5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1FA0A-164E-0734-ABB6-213CC21ECE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B8B82-63CE-A856-28B5-F0C8C947C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3AA8A-E245-3428-125A-8EB72B5A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FFFBA-8111-94C3-035C-70FB214F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998F6-F7E2-4EDC-DACD-8B8771B6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5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5E3505-726A-6036-AE7B-11C709A9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2A163-3FD1-2459-409C-DAB144F67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911F5-F441-C93A-D211-FA9E536B0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E77D9-6D29-43C0-BE2D-D1E3D4BF45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BDC39-CAE4-B5C8-84D3-0ADB68C8C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1D826-C7E1-23E0-E395-A837EFCD0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E39A-17AC-48C5-B372-93904145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35302-9692-7AB5-394B-673C012A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6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A8AAD-C454-B087-7810-7AF713FF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457200"/>
            <a:ext cx="27622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4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38B22-D991-D542-629C-62ABCDA9A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8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FAE45-C29E-929D-E5E8-98532662F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184" y="457200"/>
            <a:ext cx="161963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FC1DA-1FEB-F525-8AD0-CF1831E2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95" y="457200"/>
            <a:ext cx="75780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2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DC4EA-8CE4-8BAA-551F-DC11BFF1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955" y="457200"/>
            <a:ext cx="72809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0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64DFC-3A61-4507-9000-337B456B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8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7B2BD-010C-4ACA-DEA2-66E855F12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1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DE5DF-97C0-9432-0581-7FF5046A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184" y="457200"/>
            <a:ext cx="161963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2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FFE57-7AB4-F346-53D4-D904BE1F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2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FEA31-F1BF-DACB-893B-9B1CE6F4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2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A3232-2902-1B90-A622-FD5535681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26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18A1B-54F6-51CE-F8C8-A9D38CB2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43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C6D05-5886-268E-4966-1524B3DC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1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0FBAB-357A-43B6-673B-0B649ED3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657" y="457200"/>
            <a:ext cx="31946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7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D737F-2935-AFA2-200F-0D98B50F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5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C19B1-DAFD-7E45-3A9E-25C662FB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8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B2427-B611-C7B6-A5F3-40C2E29D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5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F5190-D10B-F6FE-4CF7-F1480D06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6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A076A-33F5-422B-09B4-01232D713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7C914-B8B1-5AA8-FE12-6B60D4755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C2F9A-B8E8-8337-6CEE-93689506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FED61-038C-E595-D542-F18C6F9A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457200"/>
            <a:ext cx="2674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5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Farzine Hossen</dc:creator>
  <cp:lastModifiedBy>Farzine Hossen</cp:lastModifiedBy>
  <cp:revision>1</cp:revision>
  <dcterms:created xsi:type="dcterms:W3CDTF">2023-05-24T08:20:24Z</dcterms:created>
  <dcterms:modified xsi:type="dcterms:W3CDTF">2023-05-24T11:04:28Z</dcterms:modified>
</cp:coreProperties>
</file>